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3" r:id="rId16"/>
    <p:sldId id="272" r:id="rId17"/>
  </p:sldIdLst>
  <p:sldSz cx="9144000" cy="6858000" type="screen4x3"/>
  <p:notesSz cx="6864350" cy="9150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740"/>
  </p:normalViewPr>
  <p:slideViewPr>
    <p:cSldViewPr snapToGrid="0">
      <p:cViewPr varScale="1">
        <p:scale>
          <a:sx n="124" d="100"/>
          <a:sy n="124" d="100"/>
        </p:scale>
        <p:origin x="1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7788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785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084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Hmm, I wonder why bunny has a sore foot; let’s keep reading to find out.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5612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Hmm, I wonder why bunny has a tummy ache, let’s keep reading to find out.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2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297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336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04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a tummy ache because she/he was worrying about show-and-tell.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7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76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sore foot because she/he was running on the hard rock.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98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2.png"/><Relationship Id="rId5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2.png"/><Relationship Id="rId10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-1600200" y="4495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is Bunny.</a:t>
            </a:r>
            <a:endParaRPr/>
          </a:p>
        </p:txBody>
      </p:sp>
      <p:pic>
        <p:nvPicPr>
          <p:cNvPr id="89" name="Shape 89" descr="happ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685800"/>
            <a:ext cx="3127007" cy="312700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4419600" y="228600"/>
            <a:ext cx="4648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is worried because tomorrow s/he has to give show-and-tell. </a:t>
            </a:r>
            <a:endParaRPr/>
          </a:p>
        </p:txBody>
      </p:sp>
      <p:pic>
        <p:nvPicPr>
          <p:cNvPr id="91" name="Shape 91" descr="sca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1824038"/>
            <a:ext cx="3355465" cy="335546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181600" y="4876800"/>
            <a:ext cx="3673475" cy="221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Show-and-tell makes bunny worried.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/>
          </p:cNvSpPr>
          <p:nvPr/>
        </p:nvSpPr>
        <p:spPr>
          <a:xfrm>
            <a:off x="2560833" y="4260351"/>
            <a:ext cx="410709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900"/>
            </a:pPr>
            <a:r>
              <a:rPr lang="en-US" sz="3600" dirty="0" smtClean="0">
                <a:solidFill>
                  <a:schemeClr val="dk2"/>
                </a:solidFill>
              </a:rPr>
              <a:t>This </a:t>
            </a:r>
            <a:r>
              <a:rPr lang="en-US" sz="3600" smtClean="0">
                <a:solidFill>
                  <a:schemeClr val="dk2"/>
                </a:solidFill>
              </a:rPr>
              <a:t>is </a:t>
            </a:r>
            <a:r>
              <a:rPr lang="en-US" altLang="zh-CN" sz="3600" smtClean="0">
                <a:solidFill>
                  <a:schemeClr val="dk2"/>
                </a:solidFill>
              </a:rPr>
              <a:t>Kitty</a:t>
            </a:r>
            <a:r>
              <a:rPr lang="en-US" sz="3600" smtClean="0">
                <a:solidFill>
                  <a:schemeClr val="dk2"/>
                </a:solidFill>
              </a:rPr>
              <a:t>.</a:t>
            </a:r>
            <a:endParaRPr lang="en-US" dirty="0"/>
          </a:p>
        </p:txBody>
      </p:sp>
      <p:pic>
        <p:nvPicPr>
          <p:cNvPr id="13" name="Picture 12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1" t="7241" r="53901" b="78278"/>
          <a:stretch/>
        </p:blipFill>
        <p:spPr bwMode="auto">
          <a:xfrm>
            <a:off x="3318552" y="1212352"/>
            <a:ext cx="2887039" cy="28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9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0"/>
          <p:cNvSpPr/>
          <p:nvPr/>
        </p:nvSpPr>
        <p:spPr>
          <a:xfrm>
            <a:off x="2101985" y="5311205"/>
            <a:ext cx="4648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Kitty ate some fish. Kitty watched some TV. Kitty has a </a:t>
            </a:r>
            <a:r>
              <a:rPr lang="en-US" altLang="zh-CN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stomach</a:t>
            </a:r>
            <a:r>
              <a:rPr lang="zh-CN" alt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ache.</a:t>
            </a:r>
            <a:endParaRPr dirty="0"/>
          </a:p>
        </p:txBody>
      </p:sp>
      <p:pic>
        <p:nvPicPr>
          <p:cNvPr id="2060" name="Picture 12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471" b="87235" l="79000" r="91813">
                        <a14:foregroundMark x1="83313" y1="79471" x2="83313" y2="79471"/>
                        <a14:foregroundMark x1="87875" y1="79529" x2="87875" y2="79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38" t="71088" r="6550" b="12609"/>
          <a:stretch/>
        </p:blipFill>
        <p:spPr bwMode="auto">
          <a:xfrm>
            <a:off x="5232554" y="1427184"/>
            <a:ext cx="2739833" cy="29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 flipV="1">
            <a:off x="7239469" y="3554858"/>
            <a:ext cx="153655" cy="22602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54652" y="3719986"/>
            <a:ext cx="268829" cy="14555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50383" y="3945464"/>
            <a:ext cx="313773" cy="3532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mage result for å¡éåé±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1" t="34035" r="23313" b="49988"/>
          <a:stretch/>
        </p:blipFill>
        <p:spPr bwMode="auto">
          <a:xfrm>
            <a:off x="697017" y="559498"/>
            <a:ext cx="2809936" cy="15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ge result for å¡éççµè§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0" t="36648" r="-485" b="15903"/>
          <a:stretch/>
        </p:blipFill>
        <p:spPr bwMode="auto">
          <a:xfrm>
            <a:off x="1406261" y="2502242"/>
            <a:ext cx="1745416" cy="21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9" b="21000" l="56563" r="69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89" t="7613" r="29246" b="78711"/>
          <a:stretch/>
        </p:blipFill>
        <p:spPr bwMode="auto">
          <a:xfrm>
            <a:off x="5188448" y="2445248"/>
            <a:ext cx="2712380" cy="25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6703039" y="2306546"/>
            <a:ext cx="71921" cy="27740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37460" y="2299697"/>
            <a:ext cx="104452" cy="29110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931638" y="2431550"/>
            <a:ext cx="208906" cy="15924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90"/>
          <p:cNvSpPr/>
          <p:nvPr/>
        </p:nvSpPr>
        <p:spPr>
          <a:xfrm>
            <a:off x="2101985" y="5311205"/>
            <a:ext cx="607624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Kitty</a:t>
            </a:r>
            <a:r>
              <a:rPr lang="zh-CN" alt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bumped on the cabinet</a:t>
            </a:r>
            <a:r>
              <a:rPr lang="en-US" altLang="zh-CN" sz="3000" dirty="0" smtClean="0">
                <a:solidFill>
                  <a:schemeClr val="dk2"/>
                </a:solidFill>
              </a:rPr>
              <a:t>.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endParaRPr lang="en-US" altLang="zh-CN" sz="3000" dirty="0" smtClean="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dirty="0" smtClean="0">
                <a:solidFill>
                  <a:schemeClr val="dk2"/>
                </a:solidFill>
              </a:rPr>
              <a:t>Kitty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ate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ice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cream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really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fast.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endParaRPr lang="en-US" altLang="zh-CN" sz="3000" dirty="0" smtClean="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dirty="0" smtClean="0">
                <a:solidFill>
                  <a:schemeClr val="dk2"/>
                </a:solidFill>
              </a:rPr>
              <a:t>Kitty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has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headache.</a:t>
            </a:r>
            <a:endParaRPr dirty="0"/>
          </a:p>
        </p:txBody>
      </p:sp>
      <p:pic>
        <p:nvPicPr>
          <p:cNvPr id="3078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95" y="2981034"/>
            <a:ext cx="1991521" cy="209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age result for cabinet carto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3" y="631570"/>
            <a:ext cx="2393879" cy="25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92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471" b="87235" l="79000" r="91813">
                        <a14:foregroundMark x1="83313" y1="79471" x2="83313" y2="79471"/>
                        <a14:foregroundMark x1="87875" y1="79529" x2="87875" y2="79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38" t="71088" r="6550" b="12609"/>
          <a:stretch/>
        </p:blipFill>
        <p:spPr bwMode="auto">
          <a:xfrm>
            <a:off x="1081795" y="1529925"/>
            <a:ext cx="2739833" cy="29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3088710" y="3657599"/>
            <a:ext cx="153655" cy="22602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3103893" y="3822727"/>
            <a:ext cx="268829" cy="14555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99624" y="4048205"/>
            <a:ext cx="313773" cy="3532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0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29" b="21000" l="56563" r="69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89" t="7613" r="29246" b="78711"/>
          <a:stretch/>
        </p:blipFill>
        <p:spPr bwMode="auto">
          <a:xfrm>
            <a:off x="5260194" y="1993817"/>
            <a:ext cx="2712380" cy="25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6774785" y="1855115"/>
            <a:ext cx="71921" cy="27740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09206" y="1848266"/>
            <a:ext cx="104452" cy="29110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03384" y="1980119"/>
            <a:ext cx="208906" cy="15924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90"/>
          <p:cNvSpPr/>
          <p:nvPr/>
        </p:nvSpPr>
        <p:spPr>
          <a:xfrm>
            <a:off x="1362246" y="4985400"/>
            <a:ext cx="607624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dirty="0" smtClean="0">
                <a:solidFill>
                  <a:schemeClr val="dk2"/>
                </a:solidFill>
              </a:rPr>
              <a:t>Do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you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want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to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find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out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why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Kitty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has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stomach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ache,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or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why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Kitty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has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headache?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9" b="21000" l="56563" r="69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89" t="7613" r="29246" b="78711"/>
          <a:stretch/>
        </p:blipFill>
        <p:spPr bwMode="auto">
          <a:xfrm>
            <a:off x="5219270" y="1541124"/>
            <a:ext cx="2712380" cy="25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6733861" y="1402422"/>
            <a:ext cx="71921" cy="27740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68282" y="1395573"/>
            <a:ext cx="104452" cy="29110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962460" y="1527426"/>
            <a:ext cx="208906" cy="15924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83" y="1686675"/>
            <a:ext cx="1991521" cy="209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0"/>
          <p:cNvSpPr/>
          <p:nvPr/>
        </p:nvSpPr>
        <p:spPr>
          <a:xfrm>
            <a:off x="1909573" y="4023443"/>
            <a:ext cx="564473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Kitty has a headache because s/he ate ice cream too fast!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3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/>
          </p:cNvSpPr>
          <p:nvPr/>
        </p:nvSpPr>
        <p:spPr>
          <a:xfrm>
            <a:off x="4376791" y="1311668"/>
            <a:ext cx="4107094" cy="358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900"/>
            </a:pPr>
            <a:r>
              <a:rPr lang="en-US" sz="3600" dirty="0" smtClean="0">
                <a:solidFill>
                  <a:schemeClr val="dk2"/>
                </a:solidFill>
              </a:rPr>
              <a:t>Kitty took some rest, and now s/he feels all better!</a:t>
            </a:r>
          </a:p>
          <a:p>
            <a:pPr algn="ctr">
              <a:buClr>
                <a:schemeClr val="dk2"/>
              </a:buClr>
              <a:buSzPts val="900"/>
            </a:pPr>
            <a:endParaRPr lang="en-US" sz="3600" dirty="0">
              <a:solidFill>
                <a:schemeClr val="dk2"/>
              </a:solidFill>
            </a:endParaRPr>
          </a:p>
          <a:p>
            <a:pPr algn="ctr">
              <a:buClr>
                <a:schemeClr val="dk2"/>
              </a:buClr>
              <a:buSzPts val="900"/>
            </a:pPr>
            <a:r>
              <a:rPr lang="en-US" sz="3600" dirty="0" smtClean="0">
                <a:solidFill>
                  <a:schemeClr val="dk2"/>
                </a:solidFill>
              </a:rPr>
              <a:t>Yay for Kitty! </a:t>
            </a:r>
            <a:endParaRPr lang="en-US" dirty="0"/>
          </a:p>
        </p:txBody>
      </p:sp>
      <p:pic>
        <p:nvPicPr>
          <p:cNvPr id="13" name="Picture 12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1" t="7241" r="53901" b="78278"/>
          <a:stretch/>
        </p:blipFill>
        <p:spPr bwMode="auto">
          <a:xfrm>
            <a:off x="1222624" y="1797979"/>
            <a:ext cx="2887039" cy="28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0"/>
          <p:cNvSpPr/>
          <p:nvPr/>
        </p:nvSpPr>
        <p:spPr>
          <a:xfrm>
            <a:off x="1878751" y="4927567"/>
            <a:ext cx="564473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Kitty has a stomach ache because s/he ate </a:t>
            </a:r>
            <a:r>
              <a:rPr lang="en-US" sz="3000" b="0" i="0" u="none" strike="noStrike" cap="none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too much fish!</a:t>
            </a:r>
            <a:endParaRPr dirty="0"/>
          </a:p>
        </p:txBody>
      </p:sp>
      <p:pic>
        <p:nvPicPr>
          <p:cNvPr id="2060" name="Picture 12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471" b="87235" l="79000" r="91813">
                        <a14:foregroundMark x1="83313" y1="79471" x2="83313" y2="79471"/>
                        <a14:foregroundMark x1="87875" y1="79529" x2="87875" y2="79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38" t="71088" r="6550" b="12609"/>
          <a:stretch/>
        </p:blipFill>
        <p:spPr bwMode="auto">
          <a:xfrm>
            <a:off x="5232554" y="1427184"/>
            <a:ext cx="2739833" cy="29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 flipV="1">
            <a:off x="7239469" y="3554858"/>
            <a:ext cx="153655" cy="22602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54652" y="3719986"/>
            <a:ext cx="268829" cy="14555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50383" y="3945464"/>
            <a:ext cx="313773" cy="3532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mage result for å¡éåé±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1" t="34035" r="23313" b="49988"/>
          <a:stretch/>
        </p:blipFill>
        <p:spPr bwMode="auto">
          <a:xfrm>
            <a:off x="820307" y="2298286"/>
            <a:ext cx="2809936" cy="15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0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228600" y="1089025"/>
            <a:ext cx="441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altLang="zh-CN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morning</a:t>
            </a: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b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eats some tofu. Bunny ties her/his shoes very tight. Bunny runs very fast on the hard rocks.</a:t>
            </a:r>
            <a:b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876800" y="3968750"/>
            <a:ext cx="4114800" cy="258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</a:t>
            </a: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dirty="0" smtClean="0">
                <a:solidFill>
                  <a:schemeClr val="dk2"/>
                </a:solidFill>
              </a:rPr>
              <a:t>Otherwise,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Bunny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feels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good.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111" name="Shape 111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888" y="3260162"/>
            <a:ext cx="1940914" cy="179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 descr="tof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763" y="3673475"/>
            <a:ext cx="1674654" cy="132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3902" y="815975"/>
            <a:ext cx="3224984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7177" y="5255113"/>
            <a:ext cx="2150435" cy="157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304800" y="892175"/>
            <a:ext cx="4724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afternoon,</a:t>
            </a:r>
            <a:b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thinks about show-and-tell, and so Bunny feels worried. Bunny eats some cheese. Bunny goes out for a walk.</a:t>
            </a:r>
            <a:endParaRPr sz="3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4171167" y="5181600"/>
            <a:ext cx="482043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</a:t>
            </a:r>
            <a:r>
              <a:rPr lang="en-US" sz="3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 a tummy ache.</a:t>
            </a:r>
          </a:p>
          <a:p>
            <a:pPr lvl="0" algn="ctr">
              <a:buClr>
                <a:schemeClr val="dk2"/>
              </a:buClr>
              <a:buSzPts val="750"/>
            </a:pPr>
            <a:r>
              <a:rPr lang="en-US" altLang="zh-CN" sz="3000" dirty="0">
                <a:solidFill>
                  <a:schemeClr val="dk2"/>
                </a:solidFill>
              </a:rPr>
              <a:t>Otherwise, Bunny feels good. </a:t>
            </a:r>
            <a:r>
              <a:rPr lang="en-US" sz="3000" dirty="0">
                <a:solidFill>
                  <a:schemeClr val="dk2"/>
                </a:solidFill>
              </a:rPr>
              <a:t> </a:t>
            </a:r>
            <a:endParaRPr lang="en-US" sz="3200" dirty="0"/>
          </a:p>
        </p:txBody>
      </p:sp>
      <p:pic>
        <p:nvPicPr>
          <p:cNvPr id="100" name="Shape 100" descr="crcheese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927" y="3295430"/>
            <a:ext cx="1445146" cy="129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3278" y="1143000"/>
            <a:ext cx="3243636" cy="335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74" y="311316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 b="6774"/>
          <a:stretch/>
        </p:blipFill>
        <p:spPr>
          <a:xfrm>
            <a:off x="2214552" y="5181600"/>
            <a:ext cx="1562820" cy="1520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Later in the afternoon, Bunny went to the doctor’s office to find out why s/he has a tummy ache and sore foot. 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056" y="3159369"/>
            <a:ext cx="2771540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8725" y="3005138"/>
            <a:ext cx="38608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-48172" y="2000050"/>
            <a:ext cx="4777211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told the foot doctor all about her/his day and how in the afternoon (s)he tied his/her shoes very tight &amp; ran very fast on the hard rock.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foot doctor looked at Bunny’s foot and says s/he will send Bunny an email message to tell him/her why s/he has sore foot.</a:t>
            </a:r>
            <a:endParaRPr dirty="0"/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015" y="4184350"/>
            <a:ext cx="2075882" cy="207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320" y="4330864"/>
            <a:ext cx="1913329" cy="19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3045" y="3740563"/>
            <a:ext cx="2061189" cy="304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609901">
            <a:off x="6431091" y="4405269"/>
            <a:ext cx="1085697" cy="108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7">
            <a:alphaModFix/>
          </a:blip>
          <a:srcRect l="24342" r="14922"/>
          <a:stretch/>
        </p:blipFill>
        <p:spPr>
          <a:xfrm>
            <a:off x="2916836" y="3748075"/>
            <a:ext cx="1812203" cy="31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61465" y="4488038"/>
            <a:ext cx="1157478" cy="119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4787020" y="1970489"/>
            <a:ext cx="4443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told the tummy doctor all about her/his day and how in the morning s/he felt worried and ate some cheese. 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tummy doctor looked at Bunny’s tummy and says s/he will call Bunny tonight with the reason why Bunny has a tummy ache. </a:t>
            </a:r>
            <a:endParaRPr/>
          </a:p>
        </p:txBody>
      </p:sp>
      <p:pic>
        <p:nvPicPr>
          <p:cNvPr id="134" name="Shape 134" descr="scar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0758" y="143562"/>
            <a:ext cx="1535525" cy="153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hape 135"/>
          <p:cNvCxnSpPr/>
          <p:nvPr/>
        </p:nvCxnSpPr>
        <p:spPr>
          <a:xfrm>
            <a:off x="13009424" y="143562"/>
            <a:ext cx="0" cy="669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6" name="Shape 136" descr="Sneaker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7642" y="358001"/>
            <a:ext cx="1371050" cy="126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54738" y="415437"/>
            <a:ext cx="1635901" cy="11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 descr="crcheese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12647" y="618900"/>
            <a:ext cx="1083635" cy="84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5852" y="2331836"/>
            <a:ext cx="2265522" cy="230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>
            <a:hlinkClick r:id="" action="ppaction://hlinkshowjump?jump=las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7342" y="4154625"/>
            <a:ext cx="1155475" cy="104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583425" y="458175"/>
            <a:ext cx="7516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evening, Bunny comes home from her doctor’s visits.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(S)he finds that there is an email message from the foot doctor and a phone message from the tummy doctor! </a:t>
            </a:r>
            <a:b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43841" y="5512231"/>
            <a:ext cx="8918532" cy="13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Here’s where we get to have your help with the story!  </a:t>
            </a:r>
            <a:endParaRPr dirty="0"/>
          </a:p>
          <a:p>
            <a:pPr lvl="0" algn="ctr">
              <a:buClr>
                <a:schemeClr val="dk1"/>
              </a:buClr>
              <a:buSzPts val="4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out </a:t>
            </a:r>
            <a:r>
              <a:rPr lang="en-US" sz="1600" dirty="0">
                <a:solidFill>
                  <a:schemeClr val="dk1"/>
                </a:solidFill>
              </a:rPr>
              <a:t>why Bunny has sore foot </a:t>
            </a:r>
            <a:r>
              <a:rPr lang="en-US" altLang="zh-CN" sz="1600" dirty="0" smtClean="0">
                <a:solidFill>
                  <a:schemeClr val="dk1"/>
                </a:solidFill>
              </a:rPr>
              <a:t>from</a:t>
            </a:r>
            <a:r>
              <a:rPr lang="en-US" sz="1600" dirty="0" smtClean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the email message. </a:t>
            </a:r>
            <a:endParaRPr dirty="0"/>
          </a:p>
          <a:p>
            <a:pPr lvl="0" algn="ctr">
              <a:buClr>
                <a:schemeClr val="dk1"/>
              </a:buClr>
              <a:buSzPts val="4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Or, instead, you can find out </a:t>
            </a:r>
            <a:r>
              <a:rPr lang="en-US" sz="1600" dirty="0">
                <a:solidFill>
                  <a:schemeClr val="dk1"/>
                </a:solidFill>
              </a:rPr>
              <a:t>why Bunny has a tummy ache </a:t>
            </a:r>
            <a:r>
              <a:rPr lang="en-US" altLang="zh-CN" sz="1600" dirty="0" smtClean="0">
                <a:solidFill>
                  <a:schemeClr val="dk1"/>
                </a:solidFill>
              </a:rPr>
              <a:t>from</a:t>
            </a:r>
            <a:r>
              <a:rPr lang="en-US" sz="1600" dirty="0" smtClean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the phone message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lvl="0" algn="ctr">
              <a:buClr>
                <a:schemeClr val="dk1"/>
              </a:buClr>
              <a:buSzPts val="4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find out </a:t>
            </a:r>
            <a:r>
              <a:rPr lang="en-US" sz="1600" dirty="0">
                <a:solidFill>
                  <a:schemeClr val="dk1"/>
                </a:solidFill>
              </a:rPr>
              <a:t>why Bunny has sore foot please click that;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find out </a:t>
            </a:r>
            <a:r>
              <a:rPr lang="en-US" sz="1600" dirty="0">
                <a:solidFill>
                  <a:schemeClr val="dk1"/>
                </a:solidFill>
              </a:rPr>
              <a:t>why Bunny has tummy ache please click this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609917">
            <a:off x="354042" y="2280739"/>
            <a:ext cx="1935024" cy="193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happ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2800" y="2359079"/>
            <a:ext cx="2544052" cy="254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 descr="tumm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8936" y="4041239"/>
            <a:ext cx="1155474" cy="105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228600" y="762000"/>
            <a:ext cx="4953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Phone message:</a:t>
            </a:r>
            <a:endParaRPr/>
          </a:p>
        </p:txBody>
      </p:sp>
      <p:pic>
        <p:nvPicPr>
          <p:cNvPr id="156" name="Shape 156" descr="sca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74320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2667000"/>
            <a:ext cx="2208419" cy="220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609902">
            <a:off x="4602368" y="556059"/>
            <a:ext cx="1415370" cy="141695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740675" y="5925300"/>
            <a:ext cx="79278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a tummy ache because she/he was worrying about show-and-tell.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310589" y="71438"/>
            <a:ext cx="54864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next </a:t>
            </a:r>
            <a:r>
              <a:rPr lang="en-US" sz="24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r>
              <a:rPr lang="en-US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in the morning, Bunny ran on the grass. Bunny also gave show-and-tell. S/he did very well and everyone clapped! Bunny felt great.  </a:t>
            </a:r>
            <a:endParaRPr dirty="0"/>
          </a:p>
        </p:txBody>
      </p:sp>
      <p:sp>
        <p:nvSpPr>
          <p:cNvPr id="165" name="Shape 165"/>
          <p:cNvSpPr/>
          <p:nvPr/>
        </p:nvSpPr>
        <p:spPr>
          <a:xfrm>
            <a:off x="-2209800" y="5486400"/>
            <a:ext cx="8686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Hurray for Bunny!</a:t>
            </a:r>
            <a:endParaRPr/>
          </a:p>
        </p:txBody>
      </p:sp>
      <p:pic>
        <p:nvPicPr>
          <p:cNvPr id="166" name="Shape 166" descr="hurr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8" y="2586038"/>
            <a:ext cx="3507768" cy="350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2819400" y="2438400"/>
            <a:ext cx="8686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US" sz="36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Email message:</a:t>
            </a:r>
            <a:b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2971800"/>
            <a:ext cx="2771540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13" y="4148138"/>
            <a:ext cx="2150435" cy="157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842522"/>
            <a:ext cx="1681765" cy="17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1604775" y="6227075"/>
            <a:ext cx="7420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sore foot because she/he was running on the hard rock.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429</Words>
  <Application>Microsoft Macintosh PowerPoint</Application>
  <PresentationFormat>On-screen Show (4:3)</PresentationFormat>
  <Paragraphs>50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Arial</vt:lpstr>
      <vt:lpstr>Default Design</vt:lpstr>
      <vt:lpstr>This is Bunny.</vt:lpstr>
      <vt:lpstr>In the morning, Bunny eats some tofu. Bunny ties her/his shoes very tight. Bunny runs very fast on the hard rocks. </vt:lpstr>
      <vt:lpstr>In the afternoon, Bunny thinks about show-and-tell, and so Bunny feels worried. Bunny eats some cheese. Bunny goes out for a walk.</vt:lpstr>
      <vt:lpstr>Later in the afternoon, Bunny went to the doctor’s office to find out why s/he has a tummy ache and sore foot.  </vt:lpstr>
      <vt:lpstr>Bunny told the tummy doctor all about her/his day and how in the morning s/he felt worried and ate some cheese.   The tummy doctor looked at Bunny’s tummy and says s/he will call Bunny tonight with the reason why Bunny has a tummy ache. </vt:lpstr>
      <vt:lpstr>In the evening, Bunny comes home from her doctor’s visits.   (S)he finds that there is an email message from the foot doctor and a phone message from the tummy doctor!   </vt:lpstr>
      <vt:lpstr>Phone message:</vt:lpstr>
      <vt:lpstr>The next day, in the morning, Bunny ran on the grass. Bunny also gave show-and-tell. S/he did very well and everyone clapped! Bunny felt great.  </vt:lpstr>
      <vt:lpstr>Email message: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Bunny.</dc:title>
  <dc:creator>Yang</dc:creator>
  <cp:lastModifiedBy>Jinjing Wang</cp:lastModifiedBy>
  <cp:revision>22</cp:revision>
  <dcterms:modified xsi:type="dcterms:W3CDTF">2018-10-18T15:33:50Z</dcterms:modified>
</cp:coreProperties>
</file>